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5" d="100"/>
          <a:sy n="75" d="100"/>
        </p:scale>
        <p:origin x="1181" y="-3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280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Mira Ehab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25-9-2022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xmlns="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320800"/>
            <a:ext cx="9444937" cy="5242560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</a:t>
            </a: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through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with Web Scraping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with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Visual Analytics with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Prediction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</a:t>
            </a: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in screenshots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Analytics result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34160"/>
            <a:ext cx="9953143" cy="46634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</a:t>
            </a: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context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Worked on a new rocket company named "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" that would like to compete with SpaceX founded by Billionaire industrialist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Allon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Musk. Space X advertises Falcon 9 rocket launches on its website with a cost of 62 million dollars; other providers cost upward of 165 million dollars each, much of the savings is because Space X can reuse the first stage. Therefore if we can determine if the first stage will land, we can determine the cost of a launch. </a:t>
            </a:r>
            <a:endParaRPr lang="en-US" sz="20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want to find </a:t>
            </a: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answers</a:t>
            </a:r>
          </a:p>
          <a:p>
            <a:pPr>
              <a:spcBef>
                <a:spcPts val="1400"/>
              </a:spcBef>
            </a:pP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 Find the features that affect the first stage landing success</a:t>
            </a:r>
            <a:endParaRPr lang="en-US" sz="20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 predict if the first stage will land </a:t>
            </a: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successfully ?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xmlns="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120</TotalTime>
  <Words>1385</Words>
  <Application>Microsoft Office PowerPoint</Application>
  <PresentationFormat>Widescreen</PresentationFormat>
  <Paragraphs>249</Paragraphs>
  <Slides>47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Microsoft account</cp:lastModifiedBy>
  <cp:revision>202</cp:revision>
  <dcterms:created xsi:type="dcterms:W3CDTF">2021-04-29T18:58:34Z</dcterms:created>
  <dcterms:modified xsi:type="dcterms:W3CDTF">2022-09-25T16:32:14Z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